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A2C0B-3DFB-459A-8348-933E462A87A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85AAC-600D-427C-AF36-0B45A8BBBB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6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B96DB-40E9-4C17-905E-751A4D684F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8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B96DB-40E9-4C17-905E-751A4D684F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52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9DB0B-65E7-499B-A378-596C33B26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9E2A04-BA9F-4946-ACE8-080877AED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BA1EA-816B-4D0A-BB0E-5B19CFD2C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EFA08-884F-4A6D-8E62-84E16A62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015435-1EAD-43DE-B728-C3987B3D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8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BC6C-9867-4E3C-99CA-24CE2DF97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844C1D-1E41-46B5-9C1D-2CD6FF057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9FD9F9-BC14-46CB-BF32-70807AE2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4C9F1B-64C3-427B-8073-C5AB400C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F7C-4CC7-4031-B9CF-4E743B1D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7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0A841B-383A-4C92-8E9D-D0BD9AE85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0FEB32-BE3E-43EC-8B86-BABF0CDF6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55A33-DE79-4662-982D-3395928C5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F7F15-BAE3-4BED-89B2-A5C7DC41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6056B2-7E12-4A7B-87E2-E4F922E1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55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45F0A-E914-4AD6-B96C-813AB83A8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EAB1A5-AFBE-4B00-B994-028934B4C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8B22C9-875E-4514-851A-D780940B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48A160-6352-442C-8793-ACB69042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97829-B8C9-4610-A42D-2D6021A13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7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DE6A4-6A01-4CE4-B452-3A9DC9EA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1AB6B6-7ED9-4A4F-8579-A4D510B66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366D7-8D2B-4E88-9CB6-56B34EE09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679CB2-4F4C-48DB-A24A-0DAD50B44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D94DEA-6106-4C6A-B9D6-2A101410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1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CF140-322D-45A9-A514-C9D22E0F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36D3E-4512-464A-885E-56EFD67D8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2B0CCF-4F9F-4B98-9CAE-F61706026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441BE-2E62-4CD1-B958-9AE8E1FC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54CA7E-5121-4118-AD97-88BF8D2C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7EB8-C3D7-4E88-9DD6-221D3054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31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B6F7C-C19E-4794-BD70-1184F9D9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76A027-1FB2-4E86-A311-0B6EEC912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455537-5077-4AFC-A031-2B5386F1E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A08297-4A83-496E-992C-D7509F8F5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5BFA46-359B-4C63-B2B3-5EC1F8F0F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9735E6-F508-47FD-B840-B302FF9B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0148AC-5708-451B-909F-1F7E7749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C966D7-5FE9-4139-9891-110C4474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40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9674-2DFE-4000-8E8D-032E264A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56DB03E-67BE-40BF-ABD2-83ACE936C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BC29A4-5927-48AC-AB0E-28ED1DC68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E70DE6-9D7A-45DB-9613-11139DD1A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0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95734B-3B82-4C8C-BC32-FA5F3A41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8EC800A-BAEE-4D66-B237-D6385418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DE94A7-D7A7-40BC-ACE1-7A2A6605C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64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964F2-9230-4D25-BEBB-15557D0D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014CE-5D6A-457B-A41F-F220F6487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7BAF4C-1701-4FAD-A541-2EA5D971C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E729BD-8774-4AEF-9C3C-EDDBAD3C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6004C9-F340-44EC-9F6E-07C646D0F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8868A-D050-46F2-8162-2D164C9E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1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3DFFA-4153-4B47-831A-548DC3AA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6299EE-5156-41D9-A534-C6CD640AD8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81DBD5-A799-49D1-8F7A-B0182230A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C40C0E-2107-45CC-84BC-E2F4A7D3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3F266B-8D02-4A96-BD30-94439DFE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D87DD8-8353-4E38-92DA-EF7ED149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6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8BEB2F-67D9-48F6-A4A6-748FCE611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0DFD44-BAA1-4D70-BDEC-4B542C1AA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B5669D-BE25-49B3-BB9F-F25F8A9CAB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26331-EF82-4BCB-976C-EA0AF8586DDE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C032F-22D8-4E12-B315-65C434522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E28C9E-29FC-48D6-9573-19987AD52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82EF-F40F-4F0F-B71C-9974B285A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0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056B2-AF06-4B05-A5AA-6609799812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56DD8D-9656-4D65-8D48-25CBB5284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2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6A415-2CBD-40E0-BF90-86E08F79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6C4734-097B-44CA-AEA9-2D66653458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To put word</a:t>
            </a:r>
          </a:p>
          <a:p>
            <a:r>
              <a:rPr lang="ru-RU" dirty="0" err="1"/>
              <a:t>Жұмыс</a:t>
            </a:r>
            <a:r>
              <a:rPr lang="ru-RU" dirty="0"/>
              <a:t> </a:t>
            </a:r>
            <a:r>
              <a:rPr lang="ru-RU" dirty="0" err="1"/>
              <a:t>іздеуші</a:t>
            </a:r>
            <a:endParaRPr lang="ru-RU" dirty="0"/>
          </a:p>
          <a:p>
            <a:r>
              <a:rPr lang="en-US" dirty="0"/>
              <a:t>Pros and cons</a:t>
            </a:r>
          </a:p>
          <a:p>
            <a:r>
              <a:rPr lang="kk-KZ" dirty="0"/>
              <a:t>Борт серігі</a:t>
            </a:r>
          </a:p>
          <a:p>
            <a:r>
              <a:rPr lang="en-US" dirty="0"/>
              <a:t>To get a degree</a:t>
            </a:r>
          </a:p>
          <a:p>
            <a:r>
              <a:rPr lang="en-US" dirty="0"/>
              <a:t>Exaggerated expectancies </a:t>
            </a:r>
          </a:p>
          <a:p>
            <a:r>
              <a:rPr lang="en-US" dirty="0"/>
              <a:t>Unemployment department </a:t>
            </a:r>
          </a:p>
          <a:p>
            <a:endParaRPr lang="kk-KZ" dirty="0"/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E7A3597-FD15-4880-BCE7-97581F1A3E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Relevant topic</a:t>
            </a:r>
          </a:p>
          <a:p>
            <a:r>
              <a:rPr lang="kk-KZ" dirty="0"/>
              <a:t>Сыртқы істер министрлігі</a:t>
            </a:r>
          </a:p>
          <a:p>
            <a:r>
              <a:rPr lang="en-US" dirty="0"/>
              <a:t>Trainee</a:t>
            </a:r>
          </a:p>
          <a:p>
            <a:r>
              <a:rPr lang="en-US" dirty="0"/>
              <a:t>Intern</a:t>
            </a:r>
          </a:p>
          <a:p>
            <a:r>
              <a:rPr lang="kk-KZ" dirty="0"/>
              <a:t>Мемлекеттік қызмет</a:t>
            </a:r>
          </a:p>
          <a:p>
            <a:r>
              <a:rPr lang="en-US" dirty="0"/>
              <a:t>Job overseas</a:t>
            </a:r>
          </a:p>
          <a:p>
            <a:r>
              <a:rPr lang="en-US" dirty="0"/>
              <a:t>Permanent job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9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9AF95-989B-461F-A302-42E33FC0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Glossary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75FDF7-CA99-4792-96A9-AB6AAFBDC0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job</a:t>
            </a:r>
          </a:p>
          <a:p>
            <a:r>
              <a:rPr lang="en-US" dirty="0"/>
              <a:t>2. gain</a:t>
            </a:r>
          </a:p>
          <a:p>
            <a:r>
              <a:rPr lang="en-US" dirty="0"/>
              <a:t>3. career</a:t>
            </a:r>
          </a:p>
          <a:p>
            <a:r>
              <a:rPr lang="en-US" dirty="0"/>
              <a:t>4.make</a:t>
            </a:r>
          </a:p>
          <a:p>
            <a:r>
              <a:rPr lang="en-US" dirty="0"/>
              <a:t>5. look</a:t>
            </a:r>
          </a:p>
          <a:p>
            <a:r>
              <a:rPr lang="en-US" dirty="0"/>
              <a:t>6. attend</a:t>
            </a:r>
          </a:p>
          <a:p>
            <a:r>
              <a:rPr lang="en-US" dirty="0"/>
              <a:t>7. get</a:t>
            </a:r>
          </a:p>
          <a:p>
            <a:r>
              <a:rPr lang="en-US" dirty="0"/>
              <a:t>8. job</a:t>
            </a:r>
          </a:p>
          <a:p>
            <a:r>
              <a:rPr lang="en-US" dirty="0"/>
              <a:t>9. entry-level</a:t>
            </a:r>
          </a:p>
          <a:p>
            <a:r>
              <a:rPr lang="en-US" dirty="0"/>
              <a:t>10. strengths and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0E1580-F035-454C-AF1F-4679DDDCF2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 experience </a:t>
            </a:r>
          </a:p>
          <a:p>
            <a:r>
              <a:rPr lang="en-US" dirty="0"/>
              <a:t>B. a good impression</a:t>
            </a:r>
          </a:p>
          <a:p>
            <a:r>
              <a:rPr lang="en-US" dirty="0"/>
              <a:t>C. to hire</a:t>
            </a:r>
          </a:p>
          <a:p>
            <a:r>
              <a:rPr lang="en-US" dirty="0"/>
              <a:t>D. path</a:t>
            </a:r>
          </a:p>
          <a:p>
            <a:r>
              <a:rPr lang="en-US" dirty="0"/>
              <a:t>E. fairs </a:t>
            </a:r>
          </a:p>
          <a:p>
            <a:r>
              <a:rPr lang="en-US" dirty="0"/>
              <a:t>F. weaknesses</a:t>
            </a:r>
          </a:p>
          <a:p>
            <a:r>
              <a:rPr lang="en-US" dirty="0"/>
              <a:t>G. an interview</a:t>
            </a:r>
          </a:p>
          <a:p>
            <a:r>
              <a:rPr lang="en-US" dirty="0"/>
              <a:t>H. jobs</a:t>
            </a:r>
          </a:p>
          <a:p>
            <a:r>
              <a:rPr lang="en-US" dirty="0"/>
              <a:t>I. ads</a:t>
            </a:r>
          </a:p>
          <a:p>
            <a:r>
              <a:rPr lang="en-US" dirty="0"/>
              <a:t>J. to know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67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A7F9A91-B28C-4E62-9E32-866CA93E5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2FDEE75-9113-4DCF-BFB6-749A73A73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34" t="25613" r="30613" b="15223"/>
          <a:stretch/>
        </p:blipFill>
        <p:spPr>
          <a:xfrm>
            <a:off x="613117" y="801858"/>
            <a:ext cx="11164344" cy="56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9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791DF-7921-4DF3-A637-ED4BF951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Complete sentences with collocations you’ve learned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5A0F5-4FF3-4531-AC76-2021DF63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read all the ______in the newspaper and visited three ______ but I didn’t find a job.</a:t>
            </a:r>
          </a:p>
          <a:p>
            <a:endParaRPr lang="en-US" dirty="0"/>
          </a:p>
          <a:p>
            <a:r>
              <a:rPr lang="en-US" dirty="0"/>
              <a:t>Many companies ______ new graduates with the potential to follow a ______ to management.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2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D32B0-338A-4A53-A0D2-352E6FAF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Complete sentences with collocations you’ve learned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BA90C-AE35-4D96-AC6D-0906E2010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any _____ will allow you to _____ and be promoted a better position.</a:t>
            </a:r>
          </a:p>
          <a:p>
            <a:endParaRPr lang="en-US" dirty="0"/>
          </a:p>
          <a:p>
            <a:r>
              <a:rPr lang="en-US" dirty="0"/>
              <a:t>As soon as I was asked to ______, I started to prepare for questions about my ______.</a:t>
            </a:r>
          </a:p>
          <a:p>
            <a:endParaRPr lang="en-US" dirty="0"/>
          </a:p>
          <a:p>
            <a:r>
              <a:rPr lang="en-US" dirty="0"/>
              <a:t>The first interview is to _____ candidates; if they ______, they get a second interview.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16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7D2F2-1804-49AD-8526-5D26D780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CV: what information do you include in your CV?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36FFD-C32A-437E-8DB4-3232D47DBB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age</a:t>
            </a:r>
          </a:p>
          <a:p>
            <a:endParaRPr lang="en-US" dirty="0"/>
          </a:p>
          <a:p>
            <a:r>
              <a:rPr lang="en-US" dirty="0"/>
              <a:t>Your holiday jobs</a:t>
            </a:r>
          </a:p>
          <a:p>
            <a:endParaRPr lang="en-US" dirty="0"/>
          </a:p>
          <a:p>
            <a:r>
              <a:rPr lang="en-US" dirty="0"/>
              <a:t>Your interests </a:t>
            </a:r>
          </a:p>
          <a:p>
            <a:endParaRPr lang="en-US" dirty="0"/>
          </a:p>
          <a:p>
            <a:r>
              <a:rPr lang="en-US" dirty="0"/>
              <a:t>Your martial status 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17F6AA-FD2B-4D8B-82A8-79BFF3A769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Your pets</a:t>
            </a:r>
          </a:p>
          <a:p>
            <a:endParaRPr lang="en-US" dirty="0"/>
          </a:p>
          <a:p>
            <a:r>
              <a:rPr lang="en-US" dirty="0"/>
              <a:t>Your photo</a:t>
            </a:r>
          </a:p>
          <a:p>
            <a:endParaRPr lang="en-US" dirty="0"/>
          </a:p>
          <a:p>
            <a:r>
              <a:rPr lang="en-US" dirty="0"/>
              <a:t>Your professional objective </a:t>
            </a:r>
          </a:p>
          <a:p>
            <a:endParaRPr lang="en-US" dirty="0"/>
          </a:p>
          <a:p>
            <a:r>
              <a:rPr lang="en-US" dirty="0"/>
              <a:t>Your religion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67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E45A42-491B-4703-9E40-A5F1FC8C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6D4064C-1381-47D7-97DC-06F72D517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51" t="20964" r="52059" b="11276"/>
          <a:stretch/>
        </p:blipFill>
        <p:spPr>
          <a:xfrm>
            <a:off x="556847" y="-101231"/>
            <a:ext cx="4465319" cy="70604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ED0CE0-1035-42AC-B9D6-FBBCB7EBD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38" t="20087" r="50963" b="11571"/>
          <a:stretch/>
        </p:blipFill>
        <p:spPr>
          <a:xfrm>
            <a:off x="6368560" y="-259903"/>
            <a:ext cx="4168142" cy="71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9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52A4A-70CE-45A0-8760-3FBAFD88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work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4AAC5-E2E2-4AE5-A57C-8C96D6DA6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219114"/>
          </a:xfrm>
        </p:spPr>
        <p:txBody>
          <a:bodyPr>
            <a:normAutofit/>
          </a:bodyPr>
          <a:lstStyle/>
          <a:p>
            <a:r>
              <a:rPr lang="en-US" dirty="0"/>
              <a:t>Fulbright </a:t>
            </a:r>
          </a:p>
          <a:p>
            <a:r>
              <a:rPr lang="en-US" dirty="0"/>
              <a:t>Erasmus Mundus </a:t>
            </a:r>
          </a:p>
          <a:p>
            <a:r>
              <a:rPr lang="en-US" dirty="0"/>
              <a:t>Bolashak </a:t>
            </a:r>
          </a:p>
          <a:p>
            <a:endParaRPr lang="en-US" dirty="0"/>
          </a:p>
          <a:p>
            <a:r>
              <a:rPr lang="en-US" dirty="0"/>
              <a:t>Write CV (Euro pass)</a:t>
            </a:r>
          </a:p>
          <a:p>
            <a:endParaRPr lang="en-US" dirty="0"/>
          </a:p>
          <a:p>
            <a:r>
              <a:rPr lang="en-US" dirty="0"/>
              <a:t>Write a Cover letter</a:t>
            </a:r>
          </a:p>
          <a:p>
            <a:endParaRPr lang="en-US" dirty="0"/>
          </a:p>
          <a:p>
            <a:r>
              <a:rPr lang="en-US" dirty="0"/>
              <a:t>Submit to the system </a:t>
            </a:r>
            <a:r>
              <a:rPr lang="en-US" dirty="0">
                <a:solidFill>
                  <a:srgbClr val="FF0000"/>
                </a:solidFill>
              </a:rPr>
              <a:t>till 19.04.2020 9 pm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59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252</Words>
  <Application>Microsoft Office PowerPoint</Application>
  <PresentationFormat>Широкоэкранный</PresentationFormat>
  <Paragraphs>77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Revision</vt:lpstr>
      <vt:lpstr>Glossary</vt:lpstr>
      <vt:lpstr>Reading </vt:lpstr>
      <vt:lpstr>Complete sentences with collocations you’ve learned </vt:lpstr>
      <vt:lpstr>Complete sentences with collocations you’ve learned </vt:lpstr>
      <vt:lpstr>CV: what information do you include in your CV?</vt:lpstr>
      <vt:lpstr>Презентация PowerPoint</vt:lpstr>
      <vt:lpstr>Home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Zhumaliye Zhansaya</dc:creator>
  <cp:lastModifiedBy>Zhumaliye Zhansaya</cp:lastModifiedBy>
  <cp:revision>4</cp:revision>
  <dcterms:created xsi:type="dcterms:W3CDTF">2020-04-14T02:40:42Z</dcterms:created>
  <dcterms:modified xsi:type="dcterms:W3CDTF">2020-04-14T03:57:47Z</dcterms:modified>
</cp:coreProperties>
</file>